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1" y="2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A1F9-FBF1-4C7E-A048-D83518993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559A7D-52D5-4A32-8FE0-FB167F1EC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A3853-CFED-49C7-BCC7-87FFAF4DC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80FD-3071-443F-81D1-43B3F83C7019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60B2D-8EE1-42DA-9CEA-5482B70C3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CD4BD-395C-4A0E-BD66-6B123EBD7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4B23D-F105-4ED3-ABA8-69E10B6F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66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D15A-1B82-41C8-87A9-EDD60B9E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EBB57A-9A62-4211-8125-85A1D4005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FAE33-1868-49B2-B280-8E0EB30A7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80FD-3071-443F-81D1-43B3F83C7019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2F8AC-C260-42E9-8124-C384BFE1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C2F8D-85CF-4C4E-9509-0AA0B4EC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4B23D-F105-4ED3-ABA8-69E10B6F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45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CD895E-1596-4890-9EDE-72FD2FE30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B91A3-1967-4535-93E9-CAEBB46DE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797C9-71C8-4B28-93B5-56717600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80FD-3071-443F-81D1-43B3F83C7019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E8C24-E6A0-44C3-9BEB-61D081B4E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7AB19-5DC0-4AD2-95CA-F68DEA4A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4B23D-F105-4ED3-ABA8-69E10B6F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7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6B3E-245B-4847-8D96-65952AEC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7931C-077E-4268-AEE5-CC335E72E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5AA87-6562-4EEA-89D4-18DD9837A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80FD-3071-443F-81D1-43B3F83C7019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3F722-E054-4D79-B71B-E64AF029B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53C0E-206B-4892-B283-6920F6E2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4B23D-F105-4ED3-ABA8-69E10B6F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8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5DC1B-AB49-411A-A02D-11B87CDA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AFF64-1690-4BF2-8DFD-724E3E348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8C7D0-E884-40E8-9D1C-BE7473C9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80FD-3071-443F-81D1-43B3F83C7019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33E25-3484-4227-B70C-2464AFFF8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66A33-92AA-40A7-B60E-7559AFAB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4B23D-F105-4ED3-ABA8-69E10B6F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64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898C7-31B8-47D9-8CA0-5B1F2F02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25195-932A-4E5F-AEC1-32B61AB735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F6187-A9B9-4AC9-8890-4E1F8649A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57DFE-BA7C-4F91-B2A0-7A7C15958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80FD-3071-443F-81D1-43B3F83C7019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47953C-C683-47EB-96EE-41820DE9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373DA-DC75-4924-A704-2F6D13A2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4B23D-F105-4ED3-ABA8-69E10B6F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95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59A6B-ADAE-4E73-9DF9-A2FA4E61E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EABA7-E536-4596-B5A8-57522ED5A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882D4-AF6A-40A1-859F-959A18406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09B5D-C105-4CA8-B765-384722D920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909C88-E97D-4165-8821-A173C122D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74EA2-3405-40A6-B173-19D4EC195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80FD-3071-443F-81D1-43B3F83C7019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11E4E2-9A20-4E9C-B8F9-D1B36524D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0672B5-203D-4647-9D62-4B827F68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4B23D-F105-4ED3-ABA8-69E10B6F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38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0B1C4-D7BA-43EC-8551-1D31E426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C6A865-9BDE-4025-BF63-F3872DEE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80FD-3071-443F-81D1-43B3F83C7019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7B6A3-419D-4C34-AC5C-9A4036EA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D3125-29DE-42FE-9FDD-B1F4F799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4B23D-F105-4ED3-ABA8-69E10B6F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3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C2FF2-FC2B-4CA0-8797-70792EC52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80FD-3071-443F-81D1-43B3F83C7019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B07977-C19A-4A22-B2FE-893E8796C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A902C-0F3D-4D23-9172-FEAF8F4A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4B23D-F105-4ED3-ABA8-69E10B6F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14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15F6-3B40-420D-9565-DBC465031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ADF77-4560-4CC6-B2CA-3BCB52BC3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28F17-4A75-4C4A-AB44-CF7443554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0F0CE-FDBA-4825-80B5-2E73F26F2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80FD-3071-443F-81D1-43B3F83C7019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30C06-3FAA-4BEE-BC78-0E7961259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B759B-AA5D-4739-A28D-002407E7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4B23D-F105-4ED3-ABA8-69E10B6F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63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EDD9-AA30-4CEC-B978-1F15BE0CA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9588FE-619B-4DDD-9368-8DFF0F2C90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CDE1-DC2E-43D1-8995-A56337067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6CB91-5DEB-4BC5-B11B-6650AF421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80FD-3071-443F-81D1-43B3F83C7019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1B973-FF53-4084-836F-22D990168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4E934-B053-479C-BF33-1D774330B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4B23D-F105-4ED3-ABA8-69E10B6F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02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49743-7093-4E6D-A4D8-8E01BA73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58EC6-16FF-4710-9F98-C92037F9E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FD86F-29FE-452B-8609-DB490C784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F80FD-3071-443F-81D1-43B3F83C7019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5772A-988F-408F-B6A0-26A307C40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5B9DE-A1BF-4436-B64A-49A6B9C5F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4B23D-F105-4ED3-ABA8-69E10B6FA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4B87-0D75-4D50-83D6-699875119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Two Creations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69433F-79FB-4744-8657-98B412F4BA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B. Ricks, PhD</a:t>
            </a:r>
          </a:p>
          <a:p>
            <a:r>
              <a:rPr lang="en-US" dirty="0"/>
              <a:t>Spring 2021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All images are from CC0 sources.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5B03C-2DF5-4436-B047-A4AEA9B0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456" y="6091067"/>
            <a:ext cx="1321688" cy="59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63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BB230-BA4E-48F0-BF29-D68E898B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Recipe v. Dish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719F70-9C08-4527-A335-FA0466DD4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8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7" name="Picture 6" descr="A picture containing food, plate, vegetable, dish&#10;&#10;Description automatically generated">
            <a:extLst>
              <a:ext uri="{FF2B5EF4-FFF2-40B4-BE49-F238E27FC236}">
                <a16:creationId xmlns:a16="http://schemas.microsoft.com/office/drawing/2014/main" id="{9F7C1CF4-5C07-4D40-A52D-8BAE0A0D32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r="2" b="2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087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DF191-DCE1-4546-96C3-2630CBD28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Movie Script v. Movie Shoot</a:t>
            </a:r>
          </a:p>
        </p:txBody>
      </p:sp>
      <p:pic>
        <p:nvPicPr>
          <p:cNvPr id="7" name="Picture 6" descr="A picture containing typewriter&#10;&#10;Description automatically generated">
            <a:extLst>
              <a:ext uri="{FF2B5EF4-FFF2-40B4-BE49-F238E27FC236}">
                <a16:creationId xmlns:a16="http://schemas.microsoft.com/office/drawing/2014/main" id="{E41E4C04-4A40-4638-9D8F-AFC391A437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36" r="-2" b="-2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11" name="Content Placeholder 10" descr="A person holding a sign&#10;&#10;Description automatically generated with low confidence">
            <a:extLst>
              <a:ext uri="{FF2B5EF4-FFF2-40B4-BE49-F238E27FC236}">
                <a16:creationId xmlns:a16="http://schemas.microsoft.com/office/drawing/2014/main" id="{0843D0CB-2623-4FA4-9192-59B6901E7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" r="2698" b="2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849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2F47-1ACB-47C9-80A5-A27E86329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Coach’s Plan v. Teams’ Play</a:t>
            </a:r>
          </a:p>
        </p:txBody>
      </p:sp>
      <p:pic>
        <p:nvPicPr>
          <p:cNvPr id="9" name="Content Placeholder 8" descr="A baseball player talking to a group of kids&#10;&#10;Description automatically generated with low confidence">
            <a:extLst>
              <a:ext uri="{FF2B5EF4-FFF2-40B4-BE49-F238E27FC236}">
                <a16:creationId xmlns:a16="http://schemas.microsoft.com/office/drawing/2014/main" id="{188985B7-4654-4BEE-BBF5-2EC2E242E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" r="3686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11" name="Picture 10" descr="A young child running on a baseball field&#10;&#10;Description automatically generated with low confidence">
            <a:extLst>
              <a:ext uri="{FF2B5EF4-FFF2-40B4-BE49-F238E27FC236}">
                <a16:creationId xmlns:a16="http://schemas.microsoft.com/office/drawing/2014/main" id="{36F20F07-5668-4416-A671-443288BC7D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r="2" b="2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791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33</Words>
  <Application>Microsoft Office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Two Creations</vt:lpstr>
      <vt:lpstr>Recipe v. Dish</vt:lpstr>
      <vt:lpstr>Movie Script v. Movie Shoot</vt:lpstr>
      <vt:lpstr>Coach’s Plan v. Teams’ Play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Creations</dc:title>
  <dc:creator>Brian Ricks</dc:creator>
  <cp:lastModifiedBy>Brian Ricks</cp:lastModifiedBy>
  <cp:revision>2</cp:revision>
  <dcterms:created xsi:type="dcterms:W3CDTF">2021-02-10T19:00:08Z</dcterms:created>
  <dcterms:modified xsi:type="dcterms:W3CDTF">2021-02-10T19:12:58Z</dcterms:modified>
</cp:coreProperties>
</file>